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59" r:id="rId10"/>
    <p:sldId id="260" r:id="rId11"/>
    <p:sldId id="261" r:id="rId12"/>
    <p:sldId id="262" r:id="rId13"/>
    <p:sldId id="263" r:id="rId14"/>
    <p:sldId id="273" r:id="rId15"/>
    <p:sldId id="274" r:id="rId16"/>
    <p:sldId id="264" r:id="rId17"/>
    <p:sldId id="26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B531-2DBB-4CED-BE52-8118780F07E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03B-29E1-484C-A488-3998E2DFF164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B531-2DBB-4CED-BE52-8118780F07E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03B-29E1-484C-A488-3998E2DFF16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B531-2DBB-4CED-BE52-8118780F07E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03B-29E1-484C-A488-3998E2DFF16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B531-2DBB-4CED-BE52-8118780F07E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03B-29E1-484C-A488-3998E2DFF16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B531-2DBB-4CED-BE52-8118780F07E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03B-29E1-484C-A488-3998E2DFF16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B531-2DBB-4CED-BE52-8118780F07E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03B-29E1-484C-A488-3998E2DFF16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B531-2DBB-4CED-BE52-8118780F07E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03B-29E1-484C-A488-3998E2DFF16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B531-2DBB-4CED-BE52-8118780F07E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03B-29E1-484C-A488-3998E2DFF16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B531-2DBB-4CED-BE52-8118780F07E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03B-29E1-484C-A488-3998E2DFF16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B531-2DBB-4CED-BE52-8118780F07E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03B-29E1-484C-A488-3998E2DFF16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B531-2DBB-4CED-BE52-8118780F07E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103B-29E1-484C-A488-3998E2DFF164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89B531-2DBB-4CED-BE52-8118780F07EA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69103B-29E1-484C-A488-3998E2DFF16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TCt0Jtkje0" TargetMode="External"/><Relationship Id="rId2" Type="http://schemas.openxmlformats.org/officeDocument/2006/relationships/hyperlink" Target="https://www.youtube.com/watch?v=0in29V1wKp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3795" y="2636912"/>
            <a:ext cx="5637010" cy="367240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3200" b="1" dirty="0" smtClean="0">
                <a:latin typeface="Century Gothic" pitchFamily="34" charset="0"/>
              </a:rPr>
              <a:t>1º básico. </a:t>
            </a:r>
          </a:p>
          <a:p>
            <a:pPr algn="ctr"/>
            <a:r>
              <a:rPr lang="es-ES" sz="4400" dirty="0" smtClean="0">
                <a:latin typeface="Century Gothic" pitchFamily="34" charset="0"/>
              </a:rPr>
              <a:t>Los sentidos y sus órganos.</a:t>
            </a:r>
          </a:p>
          <a:p>
            <a:pPr algn="ctr"/>
            <a:endParaRPr lang="es-ES" sz="2000" dirty="0">
              <a:latin typeface="Century Gothic" pitchFamily="34" charset="0"/>
            </a:endParaRPr>
          </a:p>
          <a:p>
            <a:pPr algn="ctr"/>
            <a:r>
              <a:rPr lang="es-ES" sz="2000" b="1" dirty="0" smtClean="0">
                <a:latin typeface="Century Gothic" pitchFamily="34" charset="0"/>
              </a:rPr>
              <a:t>Objetivo: </a:t>
            </a:r>
            <a:r>
              <a:rPr lang="es-ES" sz="2000" dirty="0" smtClean="0">
                <a:latin typeface="Century Gothic" pitchFamily="34" charset="0"/>
              </a:rPr>
              <a:t>Identificar </a:t>
            </a:r>
            <a:r>
              <a:rPr lang="es-ES" sz="2000" dirty="0">
                <a:latin typeface="Century Gothic" pitchFamily="34" charset="0"/>
              </a:rPr>
              <a:t>y describir la ubicación y la función de los sentidos proponiendo medidas para protegerlos y para prevenir situaciones de riesgo.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7581" y="1052737"/>
            <a:ext cx="7210803" cy="1584176"/>
          </a:xfrm>
        </p:spPr>
        <p:txBody>
          <a:bodyPr/>
          <a:lstStyle/>
          <a:p>
            <a:r>
              <a:rPr lang="es-ES" dirty="0" smtClean="0"/>
              <a:t>Ciencias Naturales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319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649808"/>
          </a:xfrm>
        </p:spPr>
        <p:txBody>
          <a:bodyPr/>
          <a:lstStyle/>
          <a:p>
            <a:pPr algn="ctr"/>
            <a:r>
              <a:rPr lang="es-ES" sz="2800" u="sng" dirty="0" smtClean="0"/>
              <a:t>Cuidado de nuestros órganos de los sentidos.</a:t>
            </a:r>
          </a:p>
          <a:p>
            <a:r>
              <a:rPr lang="es-ES" sz="2400" dirty="0" smtClean="0">
                <a:solidFill>
                  <a:schemeClr val="tx1"/>
                </a:solidFill>
              </a:rPr>
              <a:t>Los </a:t>
            </a:r>
            <a:r>
              <a:rPr lang="es-ES" sz="2400" dirty="0" smtClean="0">
                <a:solidFill>
                  <a:srgbClr val="FF0000"/>
                </a:solidFill>
              </a:rPr>
              <a:t>ojos </a:t>
            </a:r>
            <a:r>
              <a:rPr lang="es-ES" sz="2400" dirty="0" smtClean="0">
                <a:solidFill>
                  <a:schemeClr val="tx1"/>
                </a:solidFill>
              </a:rPr>
              <a:t>son uno de los órganos de los sentidos que más empleamos. Es por ello que es </a:t>
            </a:r>
            <a:r>
              <a:rPr lang="es-ES" sz="2400" dirty="0" smtClean="0">
                <a:solidFill>
                  <a:srgbClr val="FF0000"/>
                </a:solidFill>
              </a:rPr>
              <a:t>importante cuidarlos; </a:t>
            </a:r>
            <a:r>
              <a:rPr lang="es-ES" sz="2400" dirty="0" smtClean="0">
                <a:solidFill>
                  <a:schemeClr val="tx1"/>
                </a:solidFill>
              </a:rPr>
              <a:t>por ejemplo:</a:t>
            </a:r>
          </a:p>
          <a:p>
            <a:r>
              <a:rPr lang="es-ES" sz="2400" dirty="0" smtClean="0">
                <a:solidFill>
                  <a:schemeClr val="tx1"/>
                </a:solidFill>
              </a:rPr>
              <a:t>Leer en lugares con luz natural.</a:t>
            </a:r>
          </a:p>
          <a:p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>
                <a:solidFill>
                  <a:schemeClr val="tx1"/>
                </a:solidFill>
              </a:rPr>
              <a:t>E</a:t>
            </a:r>
            <a:r>
              <a:rPr lang="es-ES" sz="2400" dirty="0" smtClean="0">
                <a:solidFill>
                  <a:schemeClr val="tx1"/>
                </a:solidFill>
              </a:rPr>
              <a:t>vitar permanecer mucho rato frente al computador o televisor.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14838"/>
            <a:ext cx="4610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36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89768"/>
          </a:xfrm>
        </p:spPr>
        <p:txBody>
          <a:bodyPr/>
          <a:lstStyle/>
          <a:p>
            <a:r>
              <a:rPr lang="es-ES" sz="2800" dirty="0" smtClean="0"/>
              <a:t>Para cuidar nuestros </a:t>
            </a:r>
            <a:r>
              <a:rPr lang="es-ES" sz="2800" dirty="0" smtClean="0">
                <a:solidFill>
                  <a:srgbClr val="FF0000"/>
                </a:solidFill>
              </a:rPr>
              <a:t>oídos</a:t>
            </a:r>
            <a:r>
              <a:rPr lang="es-ES" sz="2800" dirty="0" smtClean="0"/>
              <a:t> debemos:</a:t>
            </a:r>
          </a:p>
          <a:p>
            <a:pPr marL="45720" indent="0">
              <a:buNone/>
            </a:pPr>
            <a:r>
              <a:rPr lang="es-ES" sz="2800" dirty="0" smtClean="0"/>
              <a:t> </a:t>
            </a:r>
          </a:p>
          <a:p>
            <a:r>
              <a:rPr lang="es-ES" sz="2800" dirty="0"/>
              <a:t>E</a:t>
            </a:r>
            <a:r>
              <a:rPr lang="es-ES" sz="2800" dirty="0" smtClean="0"/>
              <a:t>vitar introducir objetos que puedan dañarlos.</a:t>
            </a:r>
          </a:p>
          <a:p>
            <a:r>
              <a:rPr lang="es-ES" sz="2800" dirty="0" smtClean="0"/>
              <a:t>Escuchar mùsica  a volumen muy elevado.</a:t>
            </a:r>
          </a:p>
          <a:p>
            <a:endParaRPr lang="es-E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42005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05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5073744"/>
          </a:xfrm>
        </p:spPr>
        <p:txBody>
          <a:bodyPr/>
          <a:lstStyle/>
          <a:p>
            <a:pPr algn="ctr"/>
            <a:r>
              <a:rPr lang="es-ES" sz="2800" u="sng" dirty="0" smtClean="0"/>
              <a:t>Dato útil</a:t>
            </a:r>
          </a:p>
          <a:p>
            <a:endParaRPr lang="es-ES" u="sng" dirty="0"/>
          </a:p>
          <a:p>
            <a:r>
              <a:rPr lang="es-ES" sz="2400" dirty="0" smtClean="0"/>
              <a:t>La</a:t>
            </a:r>
            <a:r>
              <a:rPr lang="es-ES" sz="2400" b="1" dirty="0" smtClean="0"/>
              <a:t> </a:t>
            </a:r>
            <a:r>
              <a:rPr lang="es-ES" sz="2400" b="1" dirty="0" smtClean="0">
                <a:solidFill>
                  <a:srgbClr val="FF0000"/>
                </a:solidFill>
              </a:rPr>
              <a:t>contaminación acústica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smtClean="0"/>
              <a:t>es el  </a:t>
            </a:r>
            <a:r>
              <a:rPr lang="es-ES" sz="2400" dirty="0"/>
              <a:t>ruido </a:t>
            </a:r>
            <a:r>
              <a:rPr lang="es-ES" sz="2400" dirty="0" smtClean="0"/>
              <a:t>entendido </a:t>
            </a:r>
            <a:r>
              <a:rPr lang="es-ES" sz="2400" dirty="0"/>
              <a:t>como sonido excesivo y </a:t>
            </a:r>
            <a:r>
              <a:rPr lang="es-ES" sz="2400" dirty="0" smtClean="0"/>
              <a:t>molesto, </a:t>
            </a:r>
            <a:r>
              <a:rPr lang="es-ES" sz="2400" dirty="0"/>
              <a:t>provocado por las actividades humanas (tráfico, industrias, locales de ocio, aviones, barcos, entre otros) que produce efectos negativos sobre la salud auditiva, física y mental de los seres vivos.</a:t>
            </a:r>
            <a:endParaRPr lang="es-ES" sz="2400" u="sng" dirty="0" smtClean="0"/>
          </a:p>
          <a:p>
            <a:endParaRPr lang="es-ES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35337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70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05792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Es importante:</a:t>
            </a:r>
          </a:p>
          <a:p>
            <a:endParaRPr lang="es-ES" sz="2400" dirty="0" smtClean="0"/>
          </a:p>
          <a:p>
            <a:r>
              <a:rPr lang="es-ES" sz="2400" dirty="0"/>
              <a:t> M</a:t>
            </a:r>
            <a:r>
              <a:rPr lang="es-ES" sz="2400" dirty="0" smtClean="0"/>
              <a:t>antener nuestra nariz limpia, ya que esto facilita la </a:t>
            </a:r>
            <a:r>
              <a:rPr lang="es-ES" sz="2400" dirty="0" smtClean="0">
                <a:solidFill>
                  <a:srgbClr val="FF0000"/>
                </a:solidFill>
              </a:rPr>
              <a:t>respiración </a:t>
            </a:r>
            <a:r>
              <a:rPr lang="es-ES" sz="2400" dirty="0" smtClean="0"/>
              <a:t>y la </a:t>
            </a:r>
            <a:r>
              <a:rPr lang="es-ES" sz="2400" dirty="0" smtClean="0">
                <a:solidFill>
                  <a:srgbClr val="FF0000"/>
                </a:solidFill>
              </a:rPr>
              <a:t>percepción</a:t>
            </a:r>
            <a:r>
              <a:rPr lang="es-ES" sz="2400" dirty="0" smtClean="0"/>
              <a:t> de los olores.</a:t>
            </a:r>
          </a:p>
          <a:p>
            <a:r>
              <a:rPr lang="es-ES" sz="2400" dirty="0" smtClean="0"/>
              <a:t>No debes introducir objetos en su nariz porque podrías dañarla y afectar el sentido del olfato.</a:t>
            </a:r>
            <a:endParaRPr lang="es-E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44644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157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</p:spPr>
        <p:txBody>
          <a:bodyPr/>
          <a:lstStyle/>
          <a:p>
            <a:r>
              <a:rPr lang="es-ES" sz="2400" dirty="0" smtClean="0"/>
              <a:t>Es importante cuidar el sentido del gusto:</a:t>
            </a:r>
          </a:p>
          <a:p>
            <a:endParaRPr lang="es-ES" sz="2400" dirty="0" smtClean="0"/>
          </a:p>
          <a:p>
            <a:r>
              <a:rPr lang="es-ES" sz="2400" dirty="0" smtClean="0"/>
              <a:t>Evitar los sabores picantes, salados , agrios o muy dulces.</a:t>
            </a:r>
          </a:p>
          <a:p>
            <a:r>
              <a:rPr lang="es-ES" sz="2400" dirty="0" smtClean="0"/>
              <a:t>Cuido la higiene de mi boca, manteniendo mis dientes y encías limpias.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504056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558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sz="2400" dirty="0" smtClean="0"/>
              <a:t>Para cuidar el sentido del tacto que es nuestra piel podemos:</a:t>
            </a:r>
          </a:p>
          <a:p>
            <a:r>
              <a:rPr lang="es-ES" sz="2400" dirty="0" smtClean="0"/>
              <a:t>Aplicar bloqueador en días con temperatura alta. </a:t>
            </a:r>
          </a:p>
          <a:p>
            <a:r>
              <a:rPr lang="es-ES" sz="2400" dirty="0" smtClean="0"/>
              <a:t>Mantener nuestro cuerpo limpio.</a:t>
            </a:r>
          </a:p>
          <a:p>
            <a:r>
              <a:rPr lang="es-ES" sz="2400" dirty="0" smtClean="0"/>
              <a:t>Aplicar crema para hidratar.</a:t>
            </a:r>
          </a:p>
          <a:p>
            <a:endParaRPr lang="es-E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5904656" cy="272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67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702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9288" y="49966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Lee y relaciona. Debes decir en voz alta el número por el cual percibas cada sensación 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933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5001736"/>
          </a:xfrm>
        </p:spPr>
        <p:txBody>
          <a:bodyPr/>
          <a:lstStyle/>
          <a:p>
            <a:r>
              <a:rPr lang="es-ES" dirty="0" smtClean="0"/>
              <a:t>Observa los siguientes videos.</a:t>
            </a:r>
          </a:p>
          <a:p>
            <a:r>
              <a:rPr lang="es-ES" dirty="0" smtClean="0">
                <a:solidFill>
                  <a:schemeClr val="tx1"/>
                </a:solidFill>
                <a:hlinkClick r:id="rId2"/>
              </a:rPr>
              <a:t>Los 5 sentidos  </a:t>
            </a:r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www.youtube.com/watch?v=0in29V1wKpE</a:t>
            </a:r>
            <a:endParaRPr lang="es-ES" dirty="0" smtClean="0"/>
          </a:p>
          <a:p>
            <a:endParaRPr lang="es-ES" dirty="0"/>
          </a:p>
          <a:p>
            <a:r>
              <a:rPr lang="es-ES">
                <a:hlinkClick r:id="rId3"/>
              </a:rPr>
              <a:t>https://www.youtube.com/watch?v=PTCt0Jtkje0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082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3608" y="692696"/>
            <a:ext cx="7128792" cy="5256584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Tenemos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sentidos , 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son: la visión, la audición, el olfato, el gusto y el tacto.</a:t>
            </a:r>
          </a:p>
          <a:p>
            <a:endParaRPr lang="es-E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E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 sentido tiene un órgano asociado: Los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ojos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 el sentido de la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visión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los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oídos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 el de la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audición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la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nariz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 el sentido del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olfato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la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lengua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 el del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gusto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la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piel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 el sentido del </a:t>
            </a: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tacto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5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▷ Organos de los sentidos ¿Cuál tienes más desarrollado?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3448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0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17760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/>
              <a:t>Órgano: Los ojos.</a:t>
            </a:r>
          </a:p>
          <a:p>
            <a:pPr algn="ctr"/>
            <a:endParaRPr lang="es-ES" sz="4400" dirty="0"/>
          </a:p>
          <a:p>
            <a:pPr algn="ctr"/>
            <a:endParaRPr lang="es-ES" sz="4400" dirty="0" smtClean="0"/>
          </a:p>
          <a:p>
            <a:pPr algn="ctr"/>
            <a:endParaRPr lang="es-ES" sz="4400" dirty="0"/>
          </a:p>
          <a:p>
            <a:pPr algn="ctr"/>
            <a:endParaRPr lang="es-ES" sz="4400" dirty="0" smtClean="0"/>
          </a:p>
          <a:p>
            <a:pPr algn="ctr"/>
            <a:r>
              <a:rPr lang="es-ES" sz="4400" dirty="0" smtClean="0"/>
              <a:t> Sentido: La visión </a:t>
            </a:r>
            <a:endParaRPr lang="es-E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9766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89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05792"/>
          </a:xfrm>
        </p:spPr>
        <p:txBody>
          <a:bodyPr>
            <a:normAutofit fontScale="55000" lnSpcReduction="20000"/>
          </a:bodyPr>
          <a:lstStyle/>
          <a:p>
            <a:pPr algn="ctr"/>
            <a:endParaRPr lang="es-ES" sz="4400" dirty="0" smtClean="0"/>
          </a:p>
          <a:p>
            <a:pPr algn="ctr"/>
            <a:r>
              <a:rPr lang="es-ES" sz="7000" dirty="0" smtClean="0"/>
              <a:t>Órgano: El oído. </a:t>
            </a:r>
            <a:endParaRPr lang="es-ES" sz="7000" dirty="0"/>
          </a:p>
          <a:p>
            <a:pPr algn="ctr"/>
            <a:endParaRPr lang="es-ES" sz="4400" dirty="0" smtClean="0"/>
          </a:p>
          <a:p>
            <a:pPr algn="ctr"/>
            <a:endParaRPr lang="es-ES" sz="4400" dirty="0"/>
          </a:p>
          <a:p>
            <a:pPr algn="ctr"/>
            <a:endParaRPr lang="es-ES" sz="4400" dirty="0" smtClean="0"/>
          </a:p>
          <a:p>
            <a:pPr algn="ctr"/>
            <a:endParaRPr lang="es-ES" sz="4400" dirty="0"/>
          </a:p>
          <a:p>
            <a:pPr algn="ctr"/>
            <a:endParaRPr lang="es-ES" sz="4400" dirty="0" smtClean="0"/>
          </a:p>
          <a:p>
            <a:pPr algn="ctr"/>
            <a:endParaRPr lang="es-ES" sz="4400" dirty="0"/>
          </a:p>
          <a:p>
            <a:pPr algn="ctr"/>
            <a:endParaRPr lang="es-ES" sz="4400" dirty="0" smtClean="0"/>
          </a:p>
          <a:p>
            <a:pPr algn="ctr"/>
            <a:endParaRPr lang="es-ES" sz="7000" dirty="0"/>
          </a:p>
          <a:p>
            <a:pPr algn="ctr"/>
            <a:r>
              <a:rPr lang="es-ES" sz="7000" dirty="0" smtClean="0"/>
              <a:t>Sentido</a:t>
            </a:r>
            <a:r>
              <a:rPr lang="es-ES" sz="7000" dirty="0"/>
              <a:t>: La </a:t>
            </a:r>
            <a:r>
              <a:rPr lang="es-ES" sz="7000" dirty="0" smtClean="0"/>
              <a:t>audición. </a:t>
            </a:r>
            <a:endParaRPr lang="es-ES" sz="7000" dirty="0"/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968552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79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85384" cy="4929728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4400" dirty="0"/>
              <a:t>Órgano</a:t>
            </a:r>
            <a:r>
              <a:rPr lang="es-ES" sz="4400" dirty="0" smtClean="0"/>
              <a:t>: La lengua.</a:t>
            </a:r>
            <a:endParaRPr lang="es-ES" sz="4400" dirty="0"/>
          </a:p>
          <a:p>
            <a:pPr algn="ctr"/>
            <a:endParaRPr lang="es-ES" sz="2400" dirty="0" smtClean="0"/>
          </a:p>
          <a:p>
            <a:pPr algn="ctr"/>
            <a:endParaRPr lang="es-ES" sz="2400" dirty="0"/>
          </a:p>
          <a:p>
            <a:pPr algn="ctr"/>
            <a:endParaRPr lang="es-ES" sz="2400" dirty="0" smtClean="0"/>
          </a:p>
          <a:p>
            <a:pPr algn="ctr"/>
            <a:endParaRPr lang="es-ES" sz="2400" dirty="0"/>
          </a:p>
          <a:p>
            <a:pPr algn="ctr"/>
            <a:endParaRPr lang="es-ES" sz="2400" dirty="0" smtClean="0"/>
          </a:p>
          <a:p>
            <a:pPr algn="ctr"/>
            <a:endParaRPr lang="es-ES" sz="2400" dirty="0"/>
          </a:p>
          <a:p>
            <a:pPr algn="ctr"/>
            <a:endParaRPr lang="es-ES" sz="2400" dirty="0" smtClean="0"/>
          </a:p>
          <a:p>
            <a:pPr algn="ctr"/>
            <a:r>
              <a:rPr lang="es-ES" sz="4400" dirty="0" smtClean="0"/>
              <a:t>Sentido: El gusto</a:t>
            </a:r>
            <a:endParaRPr lang="es-ES" sz="4400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9685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7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8976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S" sz="4800" dirty="0" smtClean="0"/>
              <a:t>Órgano: La nariz.</a:t>
            </a:r>
          </a:p>
          <a:p>
            <a:pPr algn="ctr"/>
            <a:endParaRPr lang="es-ES" sz="2400" dirty="0"/>
          </a:p>
          <a:p>
            <a:pPr algn="ctr"/>
            <a:endParaRPr lang="es-ES" sz="2400" dirty="0" smtClean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pPr algn="ctr"/>
            <a:endParaRPr lang="es-ES" sz="4800" dirty="0"/>
          </a:p>
          <a:p>
            <a:pPr algn="ctr"/>
            <a:r>
              <a:rPr lang="es-ES" sz="4800" dirty="0"/>
              <a:t>Sentido</a:t>
            </a:r>
            <a:r>
              <a:rPr lang="es-ES" sz="4800" dirty="0" smtClean="0"/>
              <a:t>: El olfato.</a:t>
            </a:r>
            <a:endParaRPr lang="es-ES" sz="48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40324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39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649808"/>
          </a:xfrm>
        </p:spPr>
        <p:txBody>
          <a:bodyPr>
            <a:normAutofit fontScale="92500" lnSpcReduction="10000"/>
          </a:bodyPr>
          <a:lstStyle/>
          <a:p>
            <a:endParaRPr lang="es-ES" sz="2400" dirty="0" smtClean="0"/>
          </a:p>
          <a:p>
            <a:pPr algn="ctr"/>
            <a:r>
              <a:rPr lang="es-ES" sz="4400" dirty="0"/>
              <a:t>Órgano</a:t>
            </a:r>
            <a:r>
              <a:rPr lang="es-ES" sz="4400" dirty="0" smtClean="0"/>
              <a:t>: La piel.</a:t>
            </a:r>
            <a:endParaRPr lang="es-ES" sz="4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pPr algn="ctr"/>
            <a:r>
              <a:rPr lang="es-ES" sz="4400" dirty="0" smtClean="0"/>
              <a:t>Sentido: El tacto.</a:t>
            </a:r>
            <a:endParaRPr lang="es-ES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45638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0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528976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70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23911" y="4051341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Nos permite ver </a:t>
            </a:r>
            <a:endParaRPr lang="es-ES" sz="1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379115" y="395900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Nos permite escuchar </a:t>
            </a:r>
            <a:endParaRPr lang="es-ES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028937" y="3949359"/>
            <a:ext cx="126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Nos permite diferenciar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292080" y="3820508"/>
            <a:ext cx="164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Nos permite sentir sabores</a:t>
            </a:r>
            <a:endParaRPr lang="es-ES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920198" y="388590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Nos permite conocer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45735817"/>
      </p:ext>
    </p:extLst>
  </p:cSld>
  <p:clrMapOvr>
    <a:masterClrMapping/>
  </p:clrMapOvr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</TotalTime>
  <Words>429</Words>
  <Application>Microsoft Office PowerPoint</Application>
  <PresentationFormat>Presentación en pantalla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Georgia</vt:lpstr>
      <vt:lpstr>Trebuchet MS</vt:lpstr>
      <vt:lpstr>Transmisión de listas</vt:lpstr>
      <vt:lpstr>Ciencias Naturales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</dc:title>
  <dc:creator>Marjorie Lagos</dc:creator>
  <cp:lastModifiedBy>Usuario de Windows</cp:lastModifiedBy>
  <cp:revision>16</cp:revision>
  <dcterms:created xsi:type="dcterms:W3CDTF">2020-04-24T06:06:14Z</dcterms:created>
  <dcterms:modified xsi:type="dcterms:W3CDTF">2020-04-27T16:37:14Z</dcterms:modified>
</cp:coreProperties>
</file>